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10075863" cy="7562850"/>
  <p:notesSz cx="7743825" cy="10026650"/>
  <p:defaultTextStyle>
    <a:defPPr>
      <a:defRPr lang="en-GB"/>
    </a:defPPr>
    <a:lvl1pPr algn="l" rtl="0" eaLnBrk="0" fontAlgn="base" hangingPunct="0">
      <a:spcBef>
        <a:spcPct val="0"/>
      </a:spcBef>
      <a:spcAft>
        <a:spcPct val="0"/>
      </a:spcAft>
      <a:defRPr sz="2400" kern="1200">
        <a:solidFill>
          <a:schemeClr val="bg1"/>
        </a:solidFill>
        <a:latin typeface="Times New Roman" pitchFamily="-12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2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2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2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28" charset="0"/>
        <a:ea typeface="+mn-ea"/>
        <a:cs typeface="+mn-cs"/>
      </a:defRPr>
    </a:lvl5pPr>
    <a:lvl6pPr marL="2286000" algn="l" defTabSz="914400" rtl="0" eaLnBrk="1" latinLnBrk="0" hangingPunct="1">
      <a:defRPr sz="2400" kern="1200">
        <a:solidFill>
          <a:schemeClr val="bg1"/>
        </a:solidFill>
        <a:latin typeface="Times New Roman" pitchFamily="-128" charset="0"/>
        <a:ea typeface="+mn-ea"/>
        <a:cs typeface="+mn-cs"/>
      </a:defRPr>
    </a:lvl6pPr>
    <a:lvl7pPr marL="2743200" algn="l" defTabSz="914400" rtl="0" eaLnBrk="1" latinLnBrk="0" hangingPunct="1">
      <a:defRPr sz="2400" kern="1200">
        <a:solidFill>
          <a:schemeClr val="bg1"/>
        </a:solidFill>
        <a:latin typeface="Times New Roman" pitchFamily="-128" charset="0"/>
        <a:ea typeface="+mn-ea"/>
        <a:cs typeface="+mn-cs"/>
      </a:defRPr>
    </a:lvl7pPr>
    <a:lvl8pPr marL="3200400" algn="l" defTabSz="914400" rtl="0" eaLnBrk="1" latinLnBrk="0" hangingPunct="1">
      <a:defRPr sz="2400" kern="1200">
        <a:solidFill>
          <a:schemeClr val="bg1"/>
        </a:solidFill>
        <a:latin typeface="Times New Roman" pitchFamily="-128" charset="0"/>
        <a:ea typeface="+mn-ea"/>
        <a:cs typeface="+mn-cs"/>
      </a:defRPr>
    </a:lvl8pPr>
    <a:lvl9pPr marL="3657600" algn="l" defTabSz="914400" rtl="0" eaLnBrk="1" latinLnBrk="0" hangingPunct="1">
      <a:defRPr sz="2400" kern="1200">
        <a:solidFill>
          <a:schemeClr val="bg1"/>
        </a:solidFill>
        <a:latin typeface="Times New Roman" pitchFamily="-12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96"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743825" cy="10026650"/>
          </a:xfrm>
          <a:prstGeom prst="roundRect">
            <a:avLst>
              <a:gd name="adj" fmla="val 19"/>
            </a:avLst>
          </a:prstGeom>
          <a:solidFill>
            <a:srgbClr val="FFFFFF"/>
          </a:solidFill>
          <a:ln w="9360">
            <a:noFill/>
            <a:round/>
            <a:headEnd/>
            <a:tailEnd/>
          </a:ln>
        </p:spPr>
        <p:txBody>
          <a:bodyPr wrap="none" anchor="ctr"/>
          <a:lstStyle/>
          <a:p>
            <a:endParaRPr lang="en-US"/>
          </a:p>
        </p:txBody>
      </p:sp>
      <p:sp>
        <p:nvSpPr>
          <p:cNvPr id="2050" name="AutoShape 2"/>
          <p:cNvSpPr>
            <a:spLocks noChangeArrowheads="1"/>
          </p:cNvSpPr>
          <p:nvPr/>
        </p:nvSpPr>
        <p:spPr bwMode="auto">
          <a:xfrm>
            <a:off x="0" y="0"/>
            <a:ext cx="7743825" cy="10026650"/>
          </a:xfrm>
          <a:prstGeom prst="roundRect">
            <a:avLst>
              <a:gd name="adj" fmla="val 19"/>
            </a:avLst>
          </a:prstGeom>
          <a:solidFill>
            <a:srgbClr val="FFFFFF"/>
          </a:solidFill>
          <a:ln w="9525">
            <a:noFill/>
            <a:round/>
            <a:headEnd/>
            <a:tailEnd/>
          </a:ln>
        </p:spPr>
        <p:txBody>
          <a:bodyPr wrap="none" anchor="ctr"/>
          <a:lstStyle/>
          <a:p>
            <a:endParaRPr lang="en-US"/>
          </a:p>
        </p:txBody>
      </p:sp>
      <p:sp>
        <p:nvSpPr>
          <p:cNvPr id="2051" name="Rectangle 3"/>
          <p:cNvSpPr>
            <a:spLocks noGrp="1" noRot="1" noChangeAspect="1" noChangeArrowheads="1" noTextEdit="1"/>
          </p:cNvSpPr>
          <p:nvPr>
            <p:ph type="sldImg"/>
          </p:nvPr>
        </p:nvSpPr>
        <p:spPr bwMode="auto">
          <a:xfrm>
            <a:off x="1582738" y="1004888"/>
            <a:ext cx="4578350" cy="3433762"/>
          </a:xfrm>
          <a:prstGeom prst="rect">
            <a:avLst/>
          </a:prstGeom>
          <a:solidFill>
            <a:srgbClr val="FFFFFF"/>
          </a:solidFill>
          <a:ln w="9525">
            <a:solidFill>
              <a:srgbClr val="000000"/>
            </a:solidFill>
            <a:miter lim="800000"/>
            <a:headEnd/>
            <a:tailEnd/>
          </a:ln>
          <a:effectLst/>
        </p:spPr>
      </p:sp>
      <p:sp>
        <p:nvSpPr>
          <p:cNvPr id="2052" name="Rectangle 4"/>
          <p:cNvSpPr txBox="1">
            <a:spLocks noGrp="1" noChangeArrowheads="1"/>
          </p:cNvSpPr>
          <p:nvPr>
            <p:ph type="body" idx="1"/>
          </p:nvPr>
        </p:nvSpPr>
        <p:spPr bwMode="auto">
          <a:xfrm>
            <a:off x="1182688" y="4772025"/>
            <a:ext cx="5383212" cy="3811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4325" y="1004888"/>
            <a:ext cx="4575175" cy="3433762"/>
          </a:xfrm>
          <a:prstGeom prst="rect">
            <a:avLst/>
          </a:prstGeom>
          <a:solidFill>
            <a:srgbClr val="FFFFFF"/>
          </a:solidFill>
          <a:ln>
            <a:solidFill>
              <a:srgbClr val="000000"/>
            </a:solidFill>
            <a:miter lim="800000"/>
            <a:headEnd/>
            <a:tailEnd/>
          </a:ln>
        </p:spPr>
      </p:sp>
      <p:sp>
        <p:nvSpPr>
          <p:cNvPr id="4098" name="Rectangle 2"/>
          <p:cNvSpPr txBox="1">
            <a:spLocks noGrp="1" noChangeArrowheads="1"/>
          </p:cNvSpPr>
          <p:nvPr>
            <p:ph type="body" idx="1"/>
          </p:nvPr>
        </p:nvSpPr>
        <p:spPr bwMode="auto">
          <a:xfrm>
            <a:off x="1182688" y="4772025"/>
            <a:ext cx="5383212" cy="3811588"/>
          </a:xfrm>
          <a:prstGeom prst="rect">
            <a:avLst/>
          </a:prstGeom>
          <a:noFill/>
          <a:ln>
            <a:miter lim="800000"/>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9500"/>
            <a:ext cx="8564563" cy="1620838"/>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511300" y="4286250"/>
            <a:ext cx="7053263" cy="1931988"/>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1765300"/>
            <a:ext cx="9069387" cy="4991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3213"/>
            <a:ext cx="2266950" cy="64531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3213"/>
            <a:ext cx="6650037" cy="645318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503238" y="1765300"/>
            <a:ext cx="9069387" cy="49911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59338"/>
            <a:ext cx="8564562" cy="15017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05163"/>
            <a:ext cx="8564562" cy="16541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5300"/>
            <a:ext cx="4457700"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765300"/>
            <a:ext cx="4459287"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92275"/>
            <a:ext cx="4452937" cy="7064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98713"/>
            <a:ext cx="4452937" cy="43576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8100" y="1692275"/>
            <a:ext cx="4454525" cy="7064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8100" y="2398713"/>
            <a:ext cx="4454525" cy="43576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3314700" cy="1281113"/>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0175" y="301625"/>
            <a:ext cx="5632450" cy="64547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82738"/>
            <a:ext cx="3314700" cy="51736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4850" y="5294313"/>
            <a:ext cx="6045200" cy="623887"/>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4850" y="676275"/>
            <a:ext cx="6045200" cy="4537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4850" y="5918200"/>
            <a:ext cx="6045200" cy="889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00000"/>
            </a:gs>
            <a:gs pos="50000">
              <a:srgbClr val="000080"/>
            </a:gs>
            <a:gs pos="100000">
              <a:srgbClr val="800000"/>
            </a:gs>
          </a:gsLst>
          <a:lin ang="3600000" scaled="1"/>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ts val="4463"/>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2pPr>
      <a:lvl3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3pPr>
      <a:lvl4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4pPr>
      <a:lvl5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5pPr>
      <a:lvl6pPr marL="4572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6pPr>
      <a:lvl7pPr marL="9144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7pPr>
      <a:lvl8pPr marL="13716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8pPr>
      <a:lvl9pPr marL="18288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9pPr>
    </p:titleStyle>
    <p:bodyStyle>
      <a:lvl1pPr marL="428625" indent="-323850" algn="l" defTabSz="457200" rtl="0" fontAlgn="base" hangingPunct="0">
        <a:lnSpc>
          <a:spcPts val="3263"/>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0425" indent="-285750" algn="l" defTabSz="457200" rtl="0" fontAlgn="base" hangingPunct="0">
        <a:lnSpc>
          <a:spcPct val="102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2225" indent="-214313" algn="l" defTabSz="457200" rtl="0" fontAlgn="base" hangingPunct="0">
        <a:lnSpc>
          <a:spcPct val="102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4025" indent="-212725" algn="l" defTabSz="457200" rtl="0" fontAlgn="base" hangingPunct="0">
        <a:lnSpc>
          <a:spcPct val="102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58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30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02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7pPr>
      <a:lvl8pPr marL="35274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46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2347913" y="115888"/>
            <a:ext cx="5781675" cy="504825"/>
          </a:xfrm>
          <a:prstGeom prst="rect">
            <a:avLst/>
          </a:prstGeom>
          <a:noFill/>
          <a:ln w="9525">
            <a:noFill/>
            <a:miter lim="800000"/>
            <a:headEnd/>
            <a:tailEnd/>
          </a:ln>
        </p:spPr>
        <p:txBody>
          <a:bodyPr lIns="0" tIns="0" rIns="0" bIns="0">
            <a:spAutoFit/>
          </a:bodyPr>
          <a:lstStyle/>
          <a:p>
            <a:pPr algn="ctr" eaLnBrk="1">
              <a:lnSpc>
                <a:spcPts val="326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u="sng">
                <a:solidFill>
                  <a:srgbClr val="FFFF00"/>
                </a:solidFill>
              </a:rPr>
              <a:t>Instructions</a:t>
            </a:r>
          </a:p>
        </p:txBody>
      </p:sp>
      <p:sp>
        <p:nvSpPr>
          <p:cNvPr id="3074" name="Text Box 2"/>
          <p:cNvSpPr txBox="1">
            <a:spLocks noChangeArrowheads="1"/>
          </p:cNvSpPr>
          <p:nvPr/>
        </p:nvSpPr>
        <p:spPr bwMode="auto">
          <a:xfrm>
            <a:off x="242888" y="781050"/>
            <a:ext cx="9637712" cy="5847755"/>
          </a:xfrm>
          <a:prstGeom prst="rect">
            <a:avLst/>
          </a:prstGeom>
          <a:noFill/>
          <a:ln w="9525">
            <a:noFill/>
            <a:miter lim="800000"/>
            <a:headEnd/>
            <a:tailEnd/>
          </a:ln>
        </p:spPr>
        <p:txBody>
          <a:bodyPr lIns="0" tIns="0" rIns="0" bIns="0">
            <a:spAutoFit/>
          </a:bodyPr>
          <a:lstStyle/>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Get a bubble sheet.</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Write name (LAST NAME FIRST) and fill in </a:t>
            </a:r>
            <a:r>
              <a:rPr lang="en-GB" dirty="0" smtClean="0">
                <a:solidFill>
                  <a:srgbClr val="FFFFFF"/>
                </a:solidFill>
              </a:rPr>
              <a:t>bubbles.</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smtClean="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smtClean="0">
                <a:solidFill>
                  <a:srgbClr val="FFFFFF"/>
                </a:solidFill>
              </a:rPr>
              <a:t>FOR IDENTIFICATION NUMBER, WRITE YOUR BANNER ID AND FILL IN THE BUBBLES.  IF YOU GET THIS WRONG YOU MAY NOT SEE YOUR SCORE IN MASTERINGASTRONOMY AND YOU’LL HAVE TO CONTACT ME.</a:t>
            </a: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Tests will be handed out. </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Write name on test.  Write answers on BOTH test and bubble sheet, in case there is any scoring problem.</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Turn in BOTH to correct </a:t>
            </a:r>
            <a:r>
              <a:rPr lang="en-GB" dirty="0" err="1">
                <a:solidFill>
                  <a:srgbClr val="FFFFFF"/>
                </a:solidFill>
              </a:rPr>
              <a:t>colored</a:t>
            </a:r>
            <a:r>
              <a:rPr lang="en-GB" dirty="0">
                <a:solidFill>
                  <a:srgbClr val="FFFFFF"/>
                </a:solidFill>
              </a:rPr>
              <a:t> boxes at back door (on your left) as you leave.  </a:t>
            </a:r>
            <a:r>
              <a:rPr lang="en-GB" u="sng" dirty="0">
                <a:solidFill>
                  <a:srgbClr val="FFFFFF"/>
                </a:solidFill>
              </a:rPr>
              <a:t>DO NOT LEAVE THE ROOM UNTIL DONE</a:t>
            </a:r>
            <a:r>
              <a:rPr lang="en-GB" dirty="0">
                <a:solidFill>
                  <a:srgbClr val="FFFFFF"/>
                </a:solidFill>
              </a:rPr>
              <a:t>.  You have 1 hour and 15 minutes</a:t>
            </a:r>
            <a:r>
              <a:rPr lang="en-GB" dirty="0" smtClean="0">
                <a:solidFill>
                  <a:srgbClr val="FFFFFF"/>
                </a:solidFill>
              </a:rPr>
              <a:t>.  No electronic </a:t>
            </a:r>
            <a:r>
              <a:rPr lang="en-GB" smtClean="0">
                <a:solidFill>
                  <a:srgbClr val="FFFFFF"/>
                </a:solidFill>
              </a:rPr>
              <a:t>devices are allowed.</a:t>
            </a: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smtClean="0">
                <a:solidFill>
                  <a:srgbClr val="FFFFFF"/>
                </a:solidFill>
              </a:rPr>
              <a:t>Good </a:t>
            </a:r>
            <a:r>
              <a:rPr lang="en-GB" dirty="0">
                <a:solidFill>
                  <a:srgbClr val="FFFFFF"/>
                </a:solidFill>
              </a:rPr>
              <a:t>luck!</a:t>
            </a:r>
          </a:p>
        </p:txBody>
      </p:sp>
    </p:spTree>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2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2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124</Words>
  <Application>Microsoft Office PowerPoint</Application>
  <PresentationFormat>Custom</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 </cp:lastModifiedBy>
  <cp:revision>9</cp:revision>
  <dcterms:modified xsi:type="dcterms:W3CDTF">2009-09-16T22:59:28Z</dcterms:modified>
</cp:coreProperties>
</file>