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77671D-6C3B-498A-B043-A00A7A68ED5F}" type="datetimeFigureOut">
              <a:rPr lang="en-US" smtClean="0"/>
              <a:t>12/3/2015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857D5-6B7C-45BF-969F-32B4EBE95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55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xfrm>
            <a:off x="976314" y="4560888"/>
            <a:ext cx="5362575" cy="28787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highly reflective regions may be ice</a:t>
            </a:r>
          </a:p>
        </p:txBody>
      </p:sp>
      <p:sp>
        <p:nvSpPr>
          <p:cNvPr id="71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42" indent="-285708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33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66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099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32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365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497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30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71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42" indent="-285708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33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66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099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32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365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497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30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71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842" indent="-285708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2833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599966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099" indent="-228567">
              <a:spcBef>
                <a:spcPct val="50000"/>
              </a:spcBef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232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365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8497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5630" indent="-228567" eaLnBrk="0" fontAlgn="base" hangingPunct="0">
              <a:spcBef>
                <a:spcPct val="50000"/>
              </a:spcBef>
              <a:spcAft>
                <a:spcPct val="0"/>
              </a:spcAft>
              <a:defRPr sz="28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200">
              <a:latin typeface="Arial" panose="020B0604020202020204" pitchFamily="34" charset="0"/>
            </a:endParaRPr>
          </a:p>
        </p:txBody>
      </p:sp>
      <p:sp>
        <p:nvSpPr>
          <p:cNvPr id="71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842" indent="-2857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2833" indent="-22856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99966" indent="-22856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099" indent="-228567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232" indent="-2285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365" indent="-2285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8497" indent="-2285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5630" indent="-22856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fld id="{0A6F95DF-11DD-43E0-9593-0A721B553DC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5000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3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3B300-238C-4A70-B2D4-678B2E2742F4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369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859F1-ECEC-42A1-A413-A20D7725179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933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288CE-7201-4CFC-86B0-8C6D56AE955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32033-F32E-4AC5-AFAC-B9E4A85C89C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8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608AF-278E-40B4-ABA2-BE502863413E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4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3B77B-4492-468D-971F-5C7B938FE38F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202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BCB30-7808-4215-A7D9-0B7FD3CBB0F9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4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FBA3A-D445-4C50-B699-D3DBCE278A26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30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DF77D-B29C-4F75-9C2E-15B44871FC92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11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88EDF-C5BB-4941-A2FA-D970F90F0B24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71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64DA0-6564-442F-AAC9-B98A9E5DB1F3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E3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313162DA-7C8C-41B9-8706-7A6DD60744CC}" type="slidenum">
              <a:rPr lang="en-US" alt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805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848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Spectra of KBOs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0023DB-5917-4658-A1FB-5D4222571D4A}" type="slidenum">
              <a:rPr lang="en-US" altLang="en-US" sz="1400">
                <a:solidFill>
                  <a:srgbClr val="FFFFFF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pic>
        <p:nvPicPr>
          <p:cNvPr id="2050" name="Picture 2" descr="http://web.gps.caltech.edu/%7Embrown/planetlila/spectrum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5" r="10722"/>
          <a:stretch/>
        </p:blipFill>
        <p:spPr bwMode="auto">
          <a:xfrm>
            <a:off x="1005840" y="1926858"/>
            <a:ext cx="438912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16777" y="578595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KBO </a:t>
            </a:r>
            <a:r>
              <a:rPr lang="en-US" smtClean="0"/>
              <a:t>reflection </a:t>
            </a:r>
            <a:r>
              <a:rPr lang="en-US" smtClean="0"/>
              <a:t>spectra</a:t>
            </a:r>
            <a:endParaRPr lang="en-US" dirty="0"/>
          </a:p>
        </p:txBody>
      </p:sp>
      <p:pic>
        <p:nvPicPr>
          <p:cNvPr id="2052" name="Picture 4" descr="http://www.aanda.org/articles/aa/full_html/2010/10/aa14648-10/img39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" r="504"/>
          <a:stretch/>
        </p:blipFill>
        <p:spPr bwMode="auto">
          <a:xfrm>
            <a:off x="6698926" y="1944499"/>
            <a:ext cx="4830611" cy="3807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www.aanda.org/articles/aa/full_html/2010/10/aa14648-10/img39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7" t="25066" r="12449" b="21878"/>
          <a:stretch/>
        </p:blipFill>
        <p:spPr bwMode="auto">
          <a:xfrm>
            <a:off x="10279956" y="2046778"/>
            <a:ext cx="1181375" cy="46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699828" y="5970616"/>
            <a:ext cx="2941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KBO blackbody spectrum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92945" y="5023852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(gap in</a:t>
            </a:r>
          </a:p>
          <a:p>
            <a:r>
              <a:rPr lang="en-US" dirty="0"/>
              <a:t>s</a:t>
            </a:r>
            <a:r>
              <a:rPr lang="en-US" dirty="0" smtClean="0"/>
              <a:t>pectrum)</a:t>
            </a:r>
            <a:endParaRPr lang="en-US" dirty="0"/>
          </a:p>
        </p:txBody>
      </p:sp>
      <p:pic>
        <p:nvPicPr>
          <p:cNvPr id="11" name="Picture 4" descr="http://www.aanda.org/articles/aa/full_html/2010/10/aa14648-10/img39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67" t="39054" r="12449" b="29172"/>
          <a:stretch/>
        </p:blipFill>
        <p:spPr bwMode="auto">
          <a:xfrm>
            <a:off x="2084782" y="4347148"/>
            <a:ext cx="1240176" cy="214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16777" y="4270060"/>
            <a:ext cx="4732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accent4">
                    <a:lumMod val="10000"/>
                  </a:schemeClr>
                </a:solidFill>
              </a:rPr>
              <a:t>Eris</a:t>
            </a:r>
            <a:endParaRPr lang="en-US" sz="1400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9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08080"/>
      </a:dk1>
      <a:lt1>
        <a:srgbClr val="FFFFFF"/>
      </a:lt1>
      <a:dk2>
        <a:srgbClr val="004080"/>
      </a:dk2>
      <a:lt2>
        <a:srgbClr val="FFFF00"/>
      </a:lt2>
      <a:accent1>
        <a:srgbClr val="FFFFFF"/>
      </a:accent1>
      <a:accent2>
        <a:srgbClr val="3333CC"/>
      </a:accent2>
      <a:accent3>
        <a:srgbClr val="AAAFC0"/>
      </a:accent3>
      <a:accent4>
        <a:srgbClr val="DADADA"/>
      </a:accent4>
      <a:accent5>
        <a:srgbClr val="FFFFFF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FF9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rgbClr val="FCFF9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24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Spectra of KBOs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Spectra of KBOs</dc:title>
  <dc:creator>Rich</dc:creator>
  <cp:lastModifiedBy>Rich</cp:lastModifiedBy>
  <cp:revision>7</cp:revision>
  <dcterms:created xsi:type="dcterms:W3CDTF">2015-12-02T17:41:09Z</dcterms:created>
  <dcterms:modified xsi:type="dcterms:W3CDTF">2015-12-03T17:28:21Z</dcterms:modified>
</cp:coreProperties>
</file>