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8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7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5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7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4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4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8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3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5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C7684-1B75-43C7-9F97-751799D4BA4F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3FD9-8D12-4F1D-B436-4385951C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7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609600"/>
            <a:ext cx="731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Habitable zones – where the incident flux from the star has a certain range of values, allowing liquid water to </a:t>
            </a:r>
            <a:r>
              <a:rPr lang="en-US" sz="2000" dirty="0" smtClean="0"/>
              <a:t>exist on a planet.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If the flux we get from the Sun puts us at the center of the habitable zone in the Solar System, at 1 AU from the Sun, where is it in AU for a 0.25 solar mass Main Sequence star, assuming L </a:t>
            </a:r>
            <a:r>
              <a:rPr lang="el-GR" sz="2000" dirty="0" smtClean="0">
                <a:latin typeface="Times New Roman"/>
                <a:cs typeface="Times New Roman"/>
              </a:rPr>
              <a:t>α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cs typeface="Times New Roman"/>
              </a:rPr>
              <a:t>M</a:t>
            </a:r>
            <a:r>
              <a:rPr lang="en-US" sz="2000" baseline="30000" dirty="0" smtClean="0">
                <a:latin typeface="Times New Roman"/>
                <a:cs typeface="Times New Roman"/>
              </a:rPr>
              <a:t>3.5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?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would be the length of a planet’s year at this radius (for a circular orbit) in terms of Earth years?  Assume the planet is much less massive than the star.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459480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6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m.edu/~astro1/101lab/lab8/images/A8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7030413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08060" y="4343400"/>
            <a:ext cx="21971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star:</a:t>
            </a:r>
          </a:p>
          <a:p>
            <a:endParaRPr lang="en-US" dirty="0" smtClean="0"/>
          </a:p>
          <a:p>
            <a:r>
              <a:rPr lang="en-US" dirty="0" smtClean="0"/>
              <a:t>is bluer?</a:t>
            </a:r>
            <a:endParaRPr lang="en-US" dirty="0"/>
          </a:p>
          <a:p>
            <a:r>
              <a:rPr lang="en-US" dirty="0" smtClean="0"/>
              <a:t>is cooler?</a:t>
            </a:r>
          </a:p>
          <a:p>
            <a:r>
              <a:rPr lang="en-US" smtClean="0"/>
              <a:t>is more </a:t>
            </a:r>
            <a:r>
              <a:rPr lang="en-US" dirty="0" smtClean="0"/>
              <a:t>luminous?</a:t>
            </a:r>
          </a:p>
          <a:p>
            <a:r>
              <a:rPr lang="en-US" dirty="0"/>
              <a:t>h</a:t>
            </a:r>
            <a:r>
              <a:rPr lang="en-US" dirty="0" smtClean="0"/>
              <a:t>as larger radius?</a:t>
            </a:r>
          </a:p>
          <a:p>
            <a:r>
              <a:rPr lang="en-US" dirty="0"/>
              <a:t>i</a:t>
            </a:r>
            <a:r>
              <a:rPr lang="en-US" dirty="0" smtClean="0"/>
              <a:t>s more massive?</a:t>
            </a:r>
          </a:p>
          <a:p>
            <a:r>
              <a:rPr lang="en-US" dirty="0" smtClean="0"/>
              <a:t>has a longer lifetime?</a:t>
            </a:r>
          </a:p>
        </p:txBody>
      </p:sp>
      <p:pic>
        <p:nvPicPr>
          <p:cNvPr id="1028" name="Picture 4" descr="http://www.unm.edu/~astro1/101lab/lab8/images/K4V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1" y="228600"/>
            <a:ext cx="688274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05635" y="76200"/>
            <a:ext cx="354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Spectra of two Main Sequence stars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44813" y="933390"/>
            <a:ext cx="787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 1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075376" y="2921033"/>
            <a:ext cx="787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 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7429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photons of equal energy collide and annihilate to produce an electron-positron pair.  Is there a minimum or maximum wavelength the photons can have to do this?  What is that value?  Ignore the kinetic energy of the electron </a:t>
            </a:r>
            <a:r>
              <a:rPr lang="en-US" sz="2000" smtClean="0"/>
              <a:t>and positron.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What would this wavelength be for producing a proton-antiproton pair?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106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8779</TotalTime>
  <Words>200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</dc:creator>
  <cp:lastModifiedBy>Rich</cp:lastModifiedBy>
  <cp:revision>23</cp:revision>
  <dcterms:created xsi:type="dcterms:W3CDTF">2012-02-20T18:31:45Z</dcterms:created>
  <dcterms:modified xsi:type="dcterms:W3CDTF">2017-02-14T17:30:12Z</dcterms:modified>
</cp:coreProperties>
</file>